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94" r:id="rId3"/>
    <p:sldId id="257" r:id="rId4"/>
    <p:sldId id="296" r:id="rId5"/>
    <p:sldId id="258" r:id="rId6"/>
    <p:sldId id="259" r:id="rId7"/>
    <p:sldId id="303" r:id="rId8"/>
    <p:sldId id="304" r:id="rId9"/>
    <p:sldId id="263" r:id="rId10"/>
    <p:sldId id="260" r:id="rId11"/>
    <p:sldId id="302" r:id="rId12"/>
    <p:sldId id="262" r:id="rId13"/>
    <p:sldId id="293" r:id="rId14"/>
    <p:sldId id="299" r:id="rId15"/>
    <p:sldId id="274" r:id="rId16"/>
    <p:sldId id="275" r:id="rId17"/>
    <p:sldId id="277" r:id="rId18"/>
    <p:sldId id="278" r:id="rId19"/>
    <p:sldId id="305" r:id="rId20"/>
    <p:sldId id="306" r:id="rId21"/>
    <p:sldId id="307" r:id="rId22"/>
    <p:sldId id="280" r:id="rId23"/>
    <p:sldId id="282" r:id="rId24"/>
    <p:sldId id="295" r:id="rId25"/>
    <p:sldId id="283" r:id="rId26"/>
    <p:sldId id="272" r:id="rId27"/>
    <p:sldId id="284" r:id="rId28"/>
    <p:sldId id="292" r:id="rId29"/>
    <p:sldId id="308" r:id="rId30"/>
    <p:sldId id="285" r:id="rId31"/>
    <p:sldId id="286" r:id="rId32"/>
    <p:sldId id="287" r:id="rId33"/>
    <p:sldId id="288" r:id="rId34"/>
    <p:sldId id="289" r:id="rId35"/>
    <p:sldId id="290" r:id="rId36"/>
    <p:sldId id="276" r:id="rId37"/>
    <p:sldId id="309" r:id="rId38"/>
    <p:sldId id="310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69DF40-4BB0-4BAB-9D47-F04AF1D65A23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894EA-1E7E-4A93-A27B-BF46657C9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284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81D8-C755-40F0-B196-E64701312B1A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36EC-2D72-47FD-963E-8245027CE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97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81D8-C755-40F0-B196-E64701312B1A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36EC-2D72-47FD-963E-8245027CE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066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81D8-C755-40F0-B196-E64701312B1A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36EC-2D72-47FD-963E-8245027CE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19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81D8-C755-40F0-B196-E64701312B1A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36EC-2D72-47FD-963E-8245027CE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45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81D8-C755-40F0-B196-E64701312B1A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36EC-2D72-47FD-963E-8245027CE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5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81D8-C755-40F0-B196-E64701312B1A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36EC-2D72-47FD-963E-8245027CE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633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81D8-C755-40F0-B196-E64701312B1A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36EC-2D72-47FD-963E-8245027CE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586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81D8-C755-40F0-B196-E64701312B1A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36EC-2D72-47FD-963E-8245027CE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59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81D8-C755-40F0-B196-E64701312B1A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36EC-2D72-47FD-963E-8245027CE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17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81D8-C755-40F0-B196-E64701312B1A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36EC-2D72-47FD-963E-8245027CE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2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81D8-C755-40F0-B196-E64701312B1A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36EC-2D72-47FD-963E-8245027CE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201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1D8-C755-40F0-B196-E64701312B1A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736EC-2D72-47FD-963E-8245027CE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53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Nucleic Acid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and  RNA</a:t>
            </a:r>
          </a:p>
        </p:txBody>
      </p:sp>
    </p:spTree>
    <p:extLst>
      <p:ext uri="{BB962C8B-B14F-4D97-AF65-F5344CB8AC3E}">
        <p14:creationId xmlns:p14="http://schemas.microsoft.com/office/powerpoint/2010/main" val="146633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four types of nitrogenous bases in nucleic acid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Adenine (A)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Guanine (G) 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Cytosine (C)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Thymine or Uracil as in RNA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are the nucleobases which are involved in formation of nucleotides of  nucleic acid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03495" y="3171508"/>
            <a:ext cx="1985010" cy="514985"/>
          </a:xfrm>
          <a:prstGeom prst="rect">
            <a:avLst/>
          </a:prstGeom>
          <a:ln>
            <a:noFill/>
          </a:ln>
        </p:spPr>
        <p:txBody>
          <a:bodyPr lIns="0" tIns="0" rIns="0" bIns="0" rtlCol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>
                <a:solidFill>
                  <a:srgbClr val="FFFFFF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) </a:t>
            </a:r>
            <a:endParaRPr lang="en-US" sz="110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69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Formulas of Nitrogenous bases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formula of Adenine Formula is C</a:t>
            </a:r>
            <a:r>
              <a:rPr lang="en-US" baseline="-25000" dirty="0"/>
              <a:t>5</a:t>
            </a:r>
            <a:r>
              <a:rPr lang="en-US" dirty="0"/>
              <a:t>H</a:t>
            </a:r>
            <a:r>
              <a:rPr lang="en-US" baseline="-25000" dirty="0"/>
              <a:t>5</a:t>
            </a:r>
            <a:r>
              <a:rPr lang="en-US" dirty="0"/>
              <a:t>N</a:t>
            </a:r>
            <a:r>
              <a:rPr lang="en-US" baseline="-25000" dirty="0"/>
              <a:t>5</a:t>
            </a:r>
          </a:p>
          <a:p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/>
              <a:t>C</a:t>
            </a:r>
            <a:r>
              <a:rPr lang="en-US" baseline="-25000" dirty="0"/>
              <a:t>5</a:t>
            </a:r>
            <a:r>
              <a:rPr lang="en-US" dirty="0"/>
              <a:t>H</a:t>
            </a:r>
            <a:r>
              <a:rPr lang="en-US" baseline="-25000" dirty="0"/>
              <a:t>5</a:t>
            </a:r>
            <a:r>
              <a:rPr lang="en-US" dirty="0"/>
              <a:t>N</a:t>
            </a:r>
            <a:r>
              <a:rPr lang="en-US" baseline="-25000" dirty="0"/>
              <a:t>5</a:t>
            </a:r>
            <a:r>
              <a:rPr lang="en-US" dirty="0"/>
              <a:t>O is the formula of Guanine base</a:t>
            </a:r>
          </a:p>
          <a:p>
            <a:r>
              <a:rPr lang="en-US" dirty="0"/>
              <a:t>Cytosine formula is C</a:t>
            </a:r>
            <a:r>
              <a:rPr lang="en-US" baseline="-25000" dirty="0"/>
              <a:t>4</a:t>
            </a:r>
            <a:r>
              <a:rPr lang="en-US" dirty="0"/>
              <a:t>H</a:t>
            </a:r>
            <a:r>
              <a:rPr lang="en-US" baseline="-25000" dirty="0"/>
              <a:t>5</a:t>
            </a:r>
            <a:r>
              <a:rPr lang="en-US" dirty="0"/>
              <a:t>N</a:t>
            </a:r>
            <a:r>
              <a:rPr lang="en-US" baseline="-25000" dirty="0"/>
              <a:t>3</a:t>
            </a:r>
            <a:r>
              <a:rPr lang="en-US" dirty="0"/>
              <a:t>O</a:t>
            </a:r>
          </a:p>
          <a:p>
            <a:r>
              <a:rPr lang="en-US" dirty="0"/>
              <a:t>Thymine formula is C</a:t>
            </a:r>
            <a:r>
              <a:rPr lang="en-US" baseline="-25000" dirty="0"/>
              <a:t>5</a:t>
            </a:r>
            <a:r>
              <a:rPr lang="en-US" dirty="0"/>
              <a:t>H</a:t>
            </a:r>
            <a:r>
              <a:rPr lang="en-US" baseline="-25000" dirty="0"/>
              <a:t>6</a:t>
            </a:r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2</a:t>
            </a:r>
          </a:p>
          <a:p>
            <a:r>
              <a:rPr lang="en-US" dirty="0"/>
              <a:t>C</a:t>
            </a:r>
            <a:r>
              <a:rPr lang="en-US" baseline="-25000" dirty="0"/>
              <a:t>4</a:t>
            </a:r>
            <a:r>
              <a:rPr lang="en-US" dirty="0"/>
              <a:t>H</a:t>
            </a:r>
            <a:r>
              <a:rPr lang="en-US" baseline="-25000" dirty="0"/>
              <a:t>4</a:t>
            </a:r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dirty="0"/>
              <a:t> is the formula of Uracil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 of Bases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7136" y="1408239"/>
            <a:ext cx="8504431" cy="21790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A8CFC4-E240-42EB-89FB-B4D45CC72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5582" y="3922255"/>
            <a:ext cx="8355985" cy="275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96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Nucleotides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fontAlgn="base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Nucleotides = nucleoside + phosphate </a:t>
            </a:r>
          </a:p>
          <a:p>
            <a:pPr lvl="1" fontAlgn="base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Nucleotide is made-up of nitrogenous base, phosphate group and pentose sugar</a:t>
            </a:r>
          </a:p>
          <a:p>
            <a:pPr lvl="1" fontAlgn="base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nucleotide is a nucleoside with one or more phosphate groups bound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C275EC-0EB9-4773-8D2E-E078C0D63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350" y="3902820"/>
            <a:ext cx="7084795" cy="283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52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Nucleosides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BC06A-7170-4523-8202-3F47FD3B19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nucleoside consists of a nitrogenous base covalently attached to a sugar but without the phosphate group.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3FA4DC-3A4B-454A-A0BA-EEEDA67628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184" y="2959100"/>
            <a:ext cx="3762375" cy="3533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 of DNA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structure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structure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structure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Quaternary structure</a:t>
            </a:r>
          </a:p>
        </p:txBody>
      </p:sp>
    </p:spTree>
    <p:extLst>
      <p:ext uri="{BB962C8B-B14F-4D97-AF65-F5344CB8AC3E}">
        <p14:creationId xmlns:p14="http://schemas.microsoft.com/office/powerpoint/2010/main" val="414069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base sequence (or the nucleotide sequence) in polydeoxynucleotide chain.</a:t>
            </a:r>
          </a:p>
          <a:p>
            <a:pPr lvl="0" fontAlgn="base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Linear structure </a:t>
            </a:r>
          </a:p>
          <a:p>
            <a:pPr lvl="0" fontAlgn="base"/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107" y="3761641"/>
            <a:ext cx="6572077" cy="178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151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 of DNA Chain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4776" y="2265528"/>
            <a:ext cx="9157647" cy="409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95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secondary structure is defined as the relative spatial position of all the atoms of nucleotide residues.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double helix structure is formed as a result of secondary structure formation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different strands having anti-parallel direction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necessary for new strand formation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569" y="4666517"/>
            <a:ext cx="8112369" cy="164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4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F9BED-A7FB-4784-AEEF-BC8689686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Watson and Crick model of DNA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B042E-70D5-4B49-A8E1-A91352381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1953 Watson and Crick proposed the helical structure of DNA.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is consist of two strands with about 2nm in diameter.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Sugars and phosphate group are the backbones of strand, held together by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hydrogen bonds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nitrogenous bases are present inside of strand.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Purines (large base pair) point toward pyrimidine ( small base pair).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pairs are stacked by 0.34nm apart due to hydrophobic interaction.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Adenine is attached to Thymine by two hydrogen bonds.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Guanine is attached to Cytosine by three hydrogen bonds.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27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is Nucleic Acid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Nucleic acid is an organic compound present in living cells and is made-up of nucleotides in long chain.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53"/>
          <a:stretch/>
        </p:blipFill>
        <p:spPr>
          <a:xfrm>
            <a:off x="2404995" y="2641622"/>
            <a:ext cx="6606270" cy="392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42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25AA852-A6B3-4181-BD6B-62160ED089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3206" y="618979"/>
            <a:ext cx="7540283" cy="614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92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866FB-1318-4D12-89D5-15E4C252D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Helical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BF6BD-13C8-42F6-A6A3-4D9100A1A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Helical structure is important for synthesis of new DNA Strand in which both the parent DNA strands are separated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parent strand act as template to which new daughter strands are attached</a:t>
            </a:r>
          </a:p>
        </p:txBody>
      </p:sp>
    </p:spTree>
    <p:extLst>
      <p:ext uri="{BB962C8B-B14F-4D97-AF65-F5344CB8AC3E}">
        <p14:creationId xmlns:p14="http://schemas.microsoft.com/office/powerpoint/2010/main" val="89172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54" y="1528549"/>
            <a:ext cx="10766946" cy="4648414"/>
          </a:xfrm>
        </p:spPr>
        <p:txBody>
          <a:bodyPr/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Supercoils: DNA forms supercoils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42" y="2415654"/>
            <a:ext cx="11505062" cy="432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15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Supercoiling?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/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prokaryotes DNA is Supercoiled which help to pack it inside cell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14" y="2702256"/>
            <a:ext cx="10728786" cy="405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96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Quaternary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6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Globular structure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Formed by combining different nucleic acid molecules together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758" y="3429000"/>
            <a:ext cx="778412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32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 of DNA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carrier of genetic information.</a:t>
            </a:r>
          </a:p>
          <a:p>
            <a:pPr lvl="0" fontAlgn="base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template strand involved in replication and transcription.</a:t>
            </a:r>
          </a:p>
          <a:p>
            <a:pPr lvl="0" fontAlgn="base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encodes Genes</a:t>
            </a:r>
          </a:p>
        </p:txBody>
      </p:sp>
    </p:spTree>
    <p:extLst>
      <p:ext uri="{BB962C8B-B14F-4D97-AF65-F5344CB8AC3E}">
        <p14:creationId xmlns:p14="http://schemas.microsoft.com/office/powerpoint/2010/main" val="98784137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RNA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5117" y="1385888"/>
            <a:ext cx="10638063" cy="4955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19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 of RNA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structure 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structure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structure</a:t>
            </a:r>
          </a:p>
        </p:txBody>
      </p:sp>
    </p:spTree>
    <p:extLst>
      <p:ext uri="{BB962C8B-B14F-4D97-AF65-F5344CB8AC3E}">
        <p14:creationId xmlns:p14="http://schemas.microsoft.com/office/powerpoint/2010/main" val="17934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 of 74-95 bases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Linear structure</a:t>
            </a:r>
          </a:p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557" y="2367419"/>
            <a:ext cx="5424104" cy="451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7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CCB43-2E6C-463B-95E6-84F596C54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and Tertiary structure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30B8A9-4FC5-4078-9A68-CA17FF5C7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and tertiary structure is formed by twisting of nucleotide chains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structure is loop type and hairpin-like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structure is zig-zag</a:t>
            </a:r>
          </a:p>
        </p:txBody>
      </p:sp>
    </p:spTree>
    <p:extLst>
      <p:ext uri="{BB962C8B-B14F-4D97-AF65-F5344CB8AC3E}">
        <p14:creationId xmlns:p14="http://schemas.microsoft.com/office/powerpoint/2010/main" val="282058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1869: Isolated DNA from salmon sperm (Friedrich Miescher)</a:t>
            </a:r>
          </a:p>
          <a:p>
            <a:pPr lvl="0" fontAlgn="base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1944: proved DNA is genetic materials </a:t>
            </a:r>
          </a:p>
          <a:p>
            <a:pPr fontAlgn="base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1953: discovered DNA double helix (Watson and Crick)</a:t>
            </a:r>
          </a:p>
          <a:p>
            <a:pPr lvl="0" fontAlgn="base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40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and Tertiary structure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28528"/>
            <a:ext cx="10515600" cy="354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6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and functions of RNA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Messenger RNA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Transfer RNA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Ribosomal RNA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Heterogenous nuclear RNA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nuclear RNA</a:t>
            </a:r>
          </a:p>
        </p:txBody>
      </p:sp>
    </p:spTree>
    <p:extLst>
      <p:ext uri="{BB962C8B-B14F-4D97-AF65-F5344CB8AC3E}">
        <p14:creationId xmlns:p14="http://schemas.microsoft.com/office/powerpoint/2010/main" val="170073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mRNA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Called messenger RNA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5% of the RNA of cell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carries the information from DNA to translate protein</a:t>
            </a:r>
          </a:p>
        </p:txBody>
      </p:sp>
    </p:spTree>
    <p:extLst>
      <p:ext uri="{BB962C8B-B14F-4D97-AF65-F5344CB8AC3E}">
        <p14:creationId xmlns:p14="http://schemas.microsoft.com/office/powerpoint/2010/main" val="3770836806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Called transfer RNA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15% of cell RNA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transfers the amino acids to ribosomes</a:t>
            </a:r>
          </a:p>
        </p:txBody>
      </p:sp>
    </p:spTree>
    <p:extLst>
      <p:ext uri="{BB962C8B-B14F-4D97-AF65-F5344CB8AC3E}">
        <p14:creationId xmlns:p14="http://schemas.microsoft.com/office/powerpoint/2010/main" val="3882888629"/>
      </p:ext>
    </p:ext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rRNA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Called ribosomal RNA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80% of cell RNA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the part of Ribosomes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56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hnRNA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snRNA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Called heterogeneous nuclear RNA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snRNA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Called small nuclear RNA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are involved in mRNA processing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19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460" y="-84406"/>
            <a:ext cx="10515600" cy="968991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Polypeptide chain of DNA AND RNA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615" y="2236763"/>
            <a:ext cx="10699845" cy="46137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0DC1A6-7A93-4A39-BD7B-6CE44299F93A}"/>
              </a:ext>
            </a:extLst>
          </p:cNvPr>
          <p:cNvSpPr txBox="1"/>
          <p:nvPr/>
        </p:nvSpPr>
        <p:spPr>
          <a:xfrm>
            <a:off x="518615" y="1167618"/>
            <a:ext cx="1115757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Nucleic acid molecules are formed by combining the nucleotides in long chain through Phosphodiester Bond</a:t>
            </a:r>
          </a:p>
        </p:txBody>
      </p:sp>
    </p:spTree>
    <p:extLst>
      <p:ext uri="{BB962C8B-B14F-4D97-AF65-F5344CB8AC3E}">
        <p14:creationId xmlns:p14="http://schemas.microsoft.com/office/powerpoint/2010/main" val="89582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EEBC9-7657-4CE3-99F1-0BADAA89C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Difference between DNA &amp; RNA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92521-997C-4C0D-843E-6E52253A3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is double stranded molecule while RNA is single stranded molecule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has Deoxyribose sugar and RNA has Ribose sugar in its molecule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bases are Adenine, Guanine, Cytosine and Thymine while in RNA there is Uracil in place of Thymine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DNA , Adenine pairs with Uracil while in RNA , Adenine pairs Thymine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has only one form while RNA has three forms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93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260"/>
            <a:ext cx="12288033" cy="673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261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Nucleic acid 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Nucleic acid is made-up of long chains of nucleotides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Nucleotides are made-up of nitrogenous bases, phosphate group and pentose sugars attached to each other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Sugars are attached to each other through hydrogen bond</a:t>
            </a:r>
          </a:p>
          <a:p>
            <a:pPr>
              <a:buNone/>
            </a:pPr>
            <a:r>
              <a:rPr lang="en-US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185" y="3807912"/>
            <a:ext cx="5436815" cy="3050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Deoxyribonucleic acid, DNA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Ribonucleic acid, RNA</a:t>
            </a:r>
          </a:p>
          <a:p>
            <a:pPr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33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90% is in Nuclei and the rest is in Mitochondria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consists of 4 kinds of ribonucleotide units linked together through covalent bonds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nucleotide unit is composed of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Sugar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Nitrogenous base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Phosphate group</a:t>
            </a:r>
          </a:p>
        </p:txBody>
      </p:sp>
    </p:spTree>
    <p:extLst>
      <p:ext uri="{BB962C8B-B14F-4D97-AF65-F5344CB8AC3E}">
        <p14:creationId xmlns:p14="http://schemas.microsoft.com/office/powerpoint/2010/main" val="312157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74E20-EDAF-4A40-8446-D6760D351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Structure of DNA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1022086-2C95-40A2-873E-C487E51272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107" y="1665636"/>
            <a:ext cx="8122646" cy="4534927"/>
          </a:xfrm>
        </p:spPr>
      </p:pic>
    </p:spTree>
    <p:extLst>
      <p:ext uri="{BB962C8B-B14F-4D97-AF65-F5344CB8AC3E}">
        <p14:creationId xmlns:p14="http://schemas.microsoft.com/office/powerpoint/2010/main" val="203010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AD33E6-C6E9-4568-B3E5-9BA054A75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8978"/>
            <a:ext cx="10515600" cy="5557985"/>
          </a:xfrm>
        </p:spPr>
        <p:txBody>
          <a:bodyPr/>
          <a:lstStyle/>
          <a:p>
            <a:r>
              <a:rPr lang="en-US" dirty="0"/>
              <a:t>The nitrogenous base is attached to pentose sugars through glycosidic bond</a:t>
            </a:r>
          </a:p>
          <a:p>
            <a:r>
              <a:rPr lang="en-US" dirty="0"/>
              <a:t>The phosphate group is attached to pentose sugar through phosphodiester bond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8F864C-B0F5-435F-8850-BBC05AB6A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93" y="3221502"/>
            <a:ext cx="5820507" cy="34618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10F338-3201-43CD-BA73-096AA42B92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5546" y="3170617"/>
            <a:ext cx="5360962" cy="36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58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0629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Composition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543153-8F5B-4180-9187-AEE45E442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5582"/>
            <a:ext cx="10515600" cy="4601381"/>
          </a:xfrm>
        </p:spPr>
        <p:txBody>
          <a:bodyPr/>
          <a:lstStyle/>
          <a:p>
            <a:r>
              <a:rPr lang="en-US" dirty="0"/>
              <a:t>DNA is the polymer of nucleotides</a:t>
            </a:r>
          </a:p>
          <a:p>
            <a:r>
              <a:rPr lang="en-US" dirty="0"/>
              <a:t>Nitrogenous bases are attached through hydrogen bond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C2A131-2C63-42CE-B168-ADFF7ECA4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7582" y="2869809"/>
            <a:ext cx="5838094" cy="388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94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</TotalTime>
  <Words>742</Words>
  <Application>Microsoft Office PowerPoint</Application>
  <PresentationFormat>Widescreen</PresentationFormat>
  <Paragraphs>132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Calibri Light</vt:lpstr>
      <vt:lpstr>Comic Sans MS</vt:lpstr>
      <vt:lpstr>Times New Roman</vt:lpstr>
      <vt:lpstr>Wingdings</vt:lpstr>
      <vt:lpstr>Office Theme</vt:lpstr>
      <vt:lpstr>Nucleic Acid</vt:lpstr>
      <vt:lpstr>What is Nucleic Acid</vt:lpstr>
      <vt:lpstr>History</vt:lpstr>
      <vt:lpstr>Nucleic acid Composition</vt:lpstr>
      <vt:lpstr>Types</vt:lpstr>
      <vt:lpstr>DNA</vt:lpstr>
      <vt:lpstr>Structure of DNA</vt:lpstr>
      <vt:lpstr>PowerPoint Presentation</vt:lpstr>
      <vt:lpstr>DNA Composition</vt:lpstr>
      <vt:lpstr>Bases</vt:lpstr>
      <vt:lpstr>Formulas of Nitrogenous bases</vt:lpstr>
      <vt:lpstr>Structure of Bases</vt:lpstr>
      <vt:lpstr>Nucleotides</vt:lpstr>
      <vt:lpstr>Nucleosides</vt:lpstr>
      <vt:lpstr>Structures of DNA</vt:lpstr>
      <vt:lpstr>Primary structure</vt:lpstr>
      <vt:lpstr>Structure of DNA Chain</vt:lpstr>
      <vt:lpstr>Secondary Structure</vt:lpstr>
      <vt:lpstr>Watson and Crick model of DNA</vt:lpstr>
      <vt:lpstr>PowerPoint Presentation</vt:lpstr>
      <vt:lpstr>Importance of Helical structure</vt:lpstr>
      <vt:lpstr>Tertiary structure</vt:lpstr>
      <vt:lpstr>Why Supercoiling?</vt:lpstr>
      <vt:lpstr>Quaternary structure</vt:lpstr>
      <vt:lpstr>Functions of DNA</vt:lpstr>
      <vt:lpstr>RNA</vt:lpstr>
      <vt:lpstr>Structures of RNA</vt:lpstr>
      <vt:lpstr>Primary Structure</vt:lpstr>
      <vt:lpstr>Secondary and Tertiary structure</vt:lpstr>
      <vt:lpstr>Secondary and Tertiary structure</vt:lpstr>
      <vt:lpstr>Types and functions of RNA</vt:lpstr>
      <vt:lpstr>mRNA</vt:lpstr>
      <vt:lpstr>tRNA</vt:lpstr>
      <vt:lpstr>rRNA</vt:lpstr>
      <vt:lpstr>hnRNA and snRNA</vt:lpstr>
      <vt:lpstr>Polypeptide chain of DNA AND RNA </vt:lpstr>
      <vt:lpstr>Difference between DNA &amp; RNA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Nucleic Acid</dc:title>
  <dc:creator>zain</dc:creator>
  <cp:lastModifiedBy>Dr. Sajjad Ali</cp:lastModifiedBy>
  <cp:revision>52</cp:revision>
  <dcterms:created xsi:type="dcterms:W3CDTF">2019-05-03T08:34:48Z</dcterms:created>
  <dcterms:modified xsi:type="dcterms:W3CDTF">2019-06-14T11:52:35Z</dcterms:modified>
</cp:coreProperties>
</file>